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999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933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553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0884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3149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5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3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814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294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900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751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97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727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422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353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711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19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408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1884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7200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1120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5442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503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665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918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4579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5900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306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366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048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576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7649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7600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296745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043317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975149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5454809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9635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5892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2454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0198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5658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48548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6364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4613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6359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91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9781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9299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32844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8937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7571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66725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29123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193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597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A variety of crustacean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 variety of crustacean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 variety of crustacea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A variety of crustacea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2024-06-09T11:25:03Z</dcterms:modified>
</cp:coreProperties>
</file>