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325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060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8186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9738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8400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3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6381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18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8819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7240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5630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4353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9010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1370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0356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3973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9049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62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58413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4625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5293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72830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3569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1127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9800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96133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557626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14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9235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6966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5036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70356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96239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73325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43840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71108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330414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3936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0300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8706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968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7831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4576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56637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1504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4336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0297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399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71749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74014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81884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42845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09514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4405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53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75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ariety of frui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ariety of fruit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ariety of frui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Variety of frui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2024-06-09T10:59:34Z</dcterms:modified>
</cp:coreProperties>
</file>