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4908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36121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4531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83137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01626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58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164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801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3665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61470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11982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65042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58454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59797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72112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2768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31861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87829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71806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80309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22862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74858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83290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03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15707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3580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835110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7788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10422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8794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13978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4409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95449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499210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726836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689966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1660714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86303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78402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99889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0920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32020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76605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18168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4601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0122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54396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15188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78338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96614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7950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72600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36849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25331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439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215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Diversity of organism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Diversity of organis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Diversity of organism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Diversity of organis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2024-04-10T15:24:22Z</dcterms:created>
  <dcterms:modified xsi:type="dcterms:W3CDTF">2024-06-09T13:49:32Z</dcterms:modified>
</cp:coreProperties>
</file>