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4191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8202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0328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6140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4936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2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9666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67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7062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6857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2202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68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3860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1931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4550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7272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3438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84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59053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50096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52196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10426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657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4402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1666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806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784916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73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47525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927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2040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29355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55502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92721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85421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956355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723011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87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32502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45298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984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65971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5721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59338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16156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3046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220817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423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32328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1523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70612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42284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56581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0932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698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820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iversity of bacter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Diversity of bacteria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versity of bacteria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versity of bacteri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2024-06-09T10:53:54Z</dcterms:modified>
</cp:coreProperties>
</file>