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49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695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58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97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2499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24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86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50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889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77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304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058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4774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8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912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83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651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7270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6327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0577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7389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748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045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760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3132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4870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132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249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775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535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03720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6737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551705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194037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373686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5682745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5141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0912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799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263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90442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8491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0156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8932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1608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41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574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1610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3394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1349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2229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4974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3871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705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436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Reproduction of animal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Reproduction of animal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Reproduction of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Reproduction of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2024-06-09T14:09:17Z</dcterms:modified>
</cp:coreProperties>
</file>