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946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064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148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0412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380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5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45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64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818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235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793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178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750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951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371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5770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31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071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328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508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469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2952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169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99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389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5860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23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918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347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732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771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130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378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02295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73756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68906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557282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454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118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9140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79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125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9133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0607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778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58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0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520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03653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6377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5867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359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1153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29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666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866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Reproduction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production of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production of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Reproduction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2024-06-09T14:40:14Z</dcterms:modified>
</cp:coreProperties>
</file>