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1972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0506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1026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4045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4207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2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40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822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5007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967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932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9425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5180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9740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4999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421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5209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132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21949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7913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2946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4367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6921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468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7326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8275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0990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60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1114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816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1401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9853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1500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8315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51391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285344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04957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6835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1661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765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796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5632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6042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4552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2529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7973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4690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017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3238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8899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05956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42687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0358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11285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280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524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Reproduction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Reproduction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roduction of organis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production of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2024-06-09T13:53:37Z</dcterms:modified>
</cp:coreProperties>
</file>