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0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70884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019531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32549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681103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800026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746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41353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57495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96435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46613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87298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12590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24424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410991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38363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6320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79013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28007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604974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820249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977754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093669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51124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10823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17933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55762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0915743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83128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88687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67800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11894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874606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493040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15175208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69169451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98980457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18516404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392111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199894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3726038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481519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054005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9302291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4819658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2464177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81679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201309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2657458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680956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8220407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9952067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5906260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1196404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4584674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55176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19169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Reproduction of organisms and its significance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Reproduction of organisms and its significance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Reproduction of organisms and its significance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Reproduction of organisms and its significance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11</cp:revision>
  <dcterms:created xsi:type="dcterms:W3CDTF">2024-04-10T15:23:40Z</dcterms:created>
  <dcterms:modified xsi:type="dcterms:W3CDTF">2024-06-09T10:37:06Z</dcterms:modified>
</cp:coreProperties>
</file>