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958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0387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886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2798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080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2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436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570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195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1593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3143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679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21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7752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461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81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414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961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3681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08931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6652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4791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598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2615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929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305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86618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67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485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944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276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55052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5685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68196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258520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499505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591366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2788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03146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9516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366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12406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7491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56215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4892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39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66407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6913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64521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3368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3032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99965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65753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3051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497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423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лягушка, амфибия, Настоящая лягушка, жаба&#10;&#10;Автоматически созданное описание">
            <a:extLst>
              <a:ext uri="{FF2B5EF4-FFF2-40B4-BE49-F238E27FC236}">
                <a16:creationId xmlns:a16="http://schemas.microsoft.com/office/drawing/2014/main" id="{604C9F9D-12A3-D8C1-71CC-9340B2794D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production and developmen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production and developmen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eproduction and development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2024-06-23T13:44:21Z</dcterms:modified>
</cp:coreProperties>
</file>