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49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6569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581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0757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6866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9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116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184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023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611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198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977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584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4672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167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10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56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005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1030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7870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8536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8593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145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211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491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901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36573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085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469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090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818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3351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8924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603958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345066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872328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98007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1896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9890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94960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442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5325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44230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8032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1703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2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0859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65825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19730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47807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1303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893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36695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5168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722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835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Reproduction and fertilizatio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production and fertiliza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production and fertiliza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Reproduction and fertiliza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2024-06-09T13:59:38Z</dcterms:modified>
</cp:coreProperties>
</file>