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3447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6364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7335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86894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48403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134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0842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8300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05108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07965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30849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39466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21928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70798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95767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1325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6446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01952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54155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12185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48220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3126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839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4564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00010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7522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60765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86285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25369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6266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9978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90703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92719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223522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971874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872029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7292277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35660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99737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09711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8859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77204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6845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51500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82384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863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42959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89881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39042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23566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61127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9379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49501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25107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2822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46276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Reproduction and fertilization of plant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Reproduction and fertilization of plant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Reproduction and fertilization of plan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Reproduction and fertilization of plan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2024-04-10T15:23:40Z</dcterms:created>
  <dcterms:modified xsi:type="dcterms:W3CDTF">2024-06-09T14:56:29Z</dcterms:modified>
</cp:coreProperties>
</file>