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788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55454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11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29077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22901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2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7123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06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2354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360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80526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1541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6131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4120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2480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9865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6110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09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6430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41584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50741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8828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907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8175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5730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10300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823559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244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5652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3292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9134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26204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42644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56946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256909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510696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021932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8218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5910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40833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4276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81486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02472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92652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48429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1144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18334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525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60900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9370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47681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9524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08156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57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48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245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lking about proper nutri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lking about proper nutrition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lking about proper nutri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alking about proper nutri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2024-06-09T14:04:13Z</dcterms:modified>
</cp:coreProperties>
</file>