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82659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873038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45158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129349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682171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452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29677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87289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78034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18905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22109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603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78483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032899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86061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3600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50243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71601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397121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10196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883960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920309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69764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90723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18838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9886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03421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98679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95170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20470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3448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980827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75949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56372919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74357165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50933325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6646785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53474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69252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00225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56533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619849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531481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522699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214100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4519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8742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073006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487161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907087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11563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559542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106394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458961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1991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38475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Races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Races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Race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Race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8</cp:revision>
  <dcterms:created xsi:type="dcterms:W3CDTF">2024-04-10T15:23:40Z</dcterms:created>
  <dcterms:modified xsi:type="dcterms:W3CDTF">2024-06-09T13:48:11Z</dcterms:modified>
</cp:coreProperties>
</file>