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67375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2021019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99626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123579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59661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621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30256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24029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8176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4960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7429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2370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224611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9777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2840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1630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814376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09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461906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711186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82980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1247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870054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61734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529227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57870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50728106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2782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408927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811754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8033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2807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914173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3013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7765488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352496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1996995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217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812248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559985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8744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7964038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6131191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8678798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625436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677710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37435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05498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03197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836386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53801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960305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423178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4421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513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21431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ace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aces, Realism (2)2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uman races, Realism 2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uman race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2024-04-10T15:26:27Z</dcterms:created>
  <dcterms:modified xsi:type="dcterms:W3CDTF">2024-06-09T11:39:40Z</dcterms:modified>
</cp:coreProperties>
</file>