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46933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41381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1604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43588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5787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091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677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609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20076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48069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0847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9438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8126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95117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6021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83705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8891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3309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91737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3707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11471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21105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09196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66601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95837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924875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954724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27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44341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0351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953187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245419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467953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729126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1245349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1825093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8326921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4207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82343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215084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1946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675169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869622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610606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854381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25209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93874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13926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986698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429207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05074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03137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791972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9563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5305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4166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t life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t life, Realism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t life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Plant life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2024-06-09T14:38:35Z</dcterms:modified>
</cp:coreProperties>
</file>