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2269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5784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002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1476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9897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381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377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6988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885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253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629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1156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7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920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220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471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696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969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7013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1914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8768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8300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462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85813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759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0315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082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07238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264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352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00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9174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9749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627934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024993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721384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69876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7207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61849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74163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3452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487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58527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88988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60272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3761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542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43812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04531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75236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58185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87364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32413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74322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541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2283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Plant and animal lif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Plant and animal lif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Plant and animal lif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Plant and animal lif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2024-06-09T14:40:18Z</dcterms:modified>
</cp:coreProperties>
</file>