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21847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9945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57063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72225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05796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8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0839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8807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0008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4594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7310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7157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7682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6270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96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8960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49731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953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14723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36602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04771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5043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7980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4282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7375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21076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023403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18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0860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6170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7106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75023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20867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375284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130355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647638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644699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6439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71906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89266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6761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53022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94236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15341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726279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45106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00493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942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22610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669771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0837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45876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63630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063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0240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58876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plant cell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plant cell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plant cell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plant cell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2024-06-09T15:00:15Z</dcterms:modified>
</cp:coreProperties>
</file>