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863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2455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5275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0169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02651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2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2443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2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7311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5291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9048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8390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4928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1160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1396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3781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592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477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14939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71162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5733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5416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5154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9985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8282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98735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16460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15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7493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530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74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99492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43684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943180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82285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2234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286208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40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118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73550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18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5400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1880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38292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53628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44494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07060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232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25440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33029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81665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16379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88818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20285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416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4404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Plants in our hous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Plants in our hous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ants in our house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lants in our hous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2024-06-09T15:00:20Z</dcterms:modified>
</cp:coreProperties>
</file>