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6138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0289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10979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13093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8772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013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0161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93241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1128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8334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03702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75822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246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44499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74965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3332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72119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96669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11561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79964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98869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29878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4825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7640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08044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9887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188058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93490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3910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9408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19786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88240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0278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850313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680395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3223562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3160034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52915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65611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31529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885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42485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63542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97529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11707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456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28648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5880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96070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27033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00419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29794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37872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94712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2256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2096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Plants of our region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lants of our region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lants of our regio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Plants of our reg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2024-04-10T15:23:40Z</dcterms:created>
  <dcterms:modified xsi:type="dcterms:W3CDTF">2024-06-09T14:56:37Z</dcterms:modified>
</cp:coreProperties>
</file>