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90077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59379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08166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3796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89658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18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80682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534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843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1212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78644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3323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25800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33071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21262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0245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4048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06464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51819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88488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65871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96335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157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6866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986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225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68667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7645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4585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7954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03739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34164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90600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890938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704963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0486168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651527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72922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98140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16568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3050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63993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24228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63237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85554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031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31918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41565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98653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5241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54551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8903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17704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65472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85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9416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Forest plant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orest plan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orest plan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Forest plan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2024-04-10T15:24:22Z</dcterms:created>
  <dcterms:modified xsi:type="dcterms:W3CDTF">2024-06-09T14:58:50Z</dcterms:modified>
</cp:coreProperties>
</file>