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7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viewProps" Target="viewProps.xml"/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24781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352012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83532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157149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955208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80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4982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28267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14686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8874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58358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25156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8636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193637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8925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19499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0419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36842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863094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618249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762842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874985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14756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65182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28767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193135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597924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87337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50441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4402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05350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144220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70033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83170432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94876242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10964986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08012794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986832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642668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303680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727769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02521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686955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7459739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0258212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4397066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8427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3542160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36578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7828814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6640932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51705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2059547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2470586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36837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26.xml"/><Relationship Id="rId40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67.xml"/><Relationship Id="rId46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69.xml"/><Relationship Id="rId48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71.xml"/><Relationship Id="rId5" Type="http://schemas.openxmlformats.org/officeDocument/2006/relationships/slideLayout" Target="../slideLayouts/slideLayout27.xml"/><Relationship Id="rId50" Type="http://schemas.openxmlformats.org/officeDocument/2006/relationships/slideLayout" Target="../slideLayouts/slideLayout72.xml"/><Relationship Id="rId51" Type="http://schemas.openxmlformats.org/officeDocument/2006/relationships/slideLayout" Target="../slideLayouts/slideLayout73.xml"/><Relationship Id="rId52" Type="http://schemas.openxmlformats.org/officeDocument/2006/relationships/slideLayout" Target="../slideLayouts/slideLayout74.xml"/><Relationship Id="rId53" Type="http://schemas.openxmlformats.org/officeDocument/2006/relationships/slideLayout" Target="../slideLayouts/slideLayout75.xml"/><Relationship Id="rId54" Type="http://schemas.openxmlformats.org/officeDocument/2006/relationships/slideLayout" Target="../slideLayouts/slideLayout76.xml"/><Relationship Id="rId55" Type="http://schemas.openxmlformats.org/officeDocument/2006/relationships/slideLayout" Target="../slideLayouts/slideLayout77.xml"/><Relationship Id="rId56" Type="http://schemas.openxmlformats.org/officeDocument/2006/relationships/theme" Target="../theme/theme2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88144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НАЗВАНИЕ ПРЕЗЕНТАЦИИ</a:t>
            </a:r>
            <a:endParaRPr lang="en-ID" sz="4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 descr="Plants and their diversity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1148869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207992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Plants and their diversity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081" r="50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Plants and their diversity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384" r="63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Рисунок 4" descr="Plants and their diversity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26</cp:revision>
  <dcterms:created xsi:type="dcterms:W3CDTF">2023-03-18T17:58:05Z</dcterms:created>
  <dcterms:modified xsi:type="dcterms:W3CDTF">2024-06-09T14:40:23Z</dcterms:modified>
</cp:coreProperties>
</file>