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8614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46650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18290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57637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50354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15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4164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6468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76770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9544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35136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09130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96182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83417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98495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00628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32037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6336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75836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42911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56355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89460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1836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9848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10475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99376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9428147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9701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6881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6910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570163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24920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39065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808479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576017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949051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793768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0884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84145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71640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4148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09065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65848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6315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340947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309797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58383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9310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69600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65594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13531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590694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580744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37143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5129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572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Crop production in our reg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Crop production in our regio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rop production in our region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rop production in our regio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2024-06-09T15:00:25Z</dcterms:modified>
</cp:coreProperties>
</file>