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45863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28128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5721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20439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76348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58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9524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119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274736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90812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87335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7223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53580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038014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06523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50942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19373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530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2333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045503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00143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958754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7249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9584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68958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891862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537312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3436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049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52459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3874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61522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186032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876791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882154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1740181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068632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2221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137842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65981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001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88528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91140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32092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235342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121795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876231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2248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84999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264553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540143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279352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341613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00625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302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2381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Distribution of fruits and seed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Distribution of fruits and seed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stribution of fruits and seeds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istribution of fruits and seed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2024-06-09T10:56:38Z</dcterms:modified>
</cp:coreProperties>
</file>