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01140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27052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73859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72241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37005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9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85295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629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49797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3489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6768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0124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7816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24203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80899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018505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02418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3156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51085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97510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57711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65738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24512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06667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3286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09240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864615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099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4375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59609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94335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66694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814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654896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210591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833850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642190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0108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10808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43703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3109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162111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05471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45825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70994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304118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94195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3751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50338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75804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09191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22067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96504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29251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96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5925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Crustacean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Crustacean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rustacean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rustacean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2024-06-09T14:35:16Z</dcterms:modified>
</cp:coreProperties>
</file>