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2728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94845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145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30318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9597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5189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897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1127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5978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8368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321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3466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88719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180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1069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74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052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18637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0129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78188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44184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08287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3506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6728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49681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658690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222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2484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7419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0740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83360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7751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51508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87382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60475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785810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51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60593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2734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0917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51169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54777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27252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23265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96697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37491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128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08318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39615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6152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8721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41109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72091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4509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1444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Birds of my land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Birds of my lan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rds of my land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irds of my land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2024-06-09T15:10:31Z</dcterms:modified>
</cp:coreProperties>
</file>