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06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7059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818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549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3573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2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064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2128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694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17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445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968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759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3909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738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21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14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705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1113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43442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4272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1670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357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674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7269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03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135924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0842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793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2447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47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9651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9927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14495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335863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130842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093890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28951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5731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4930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6475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98989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6840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29071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8975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119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3321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15093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9794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8823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88155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97096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99120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7500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116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175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Bird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rd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rd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Bird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2024-06-09T14:20:46Z</dcterms:modified>
</cp:coreProperties>
</file>