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337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2805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5276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8587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6187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045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237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7863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5847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2426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8489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7089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7920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9849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6201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924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18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64271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7705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43918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4117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46345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56885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5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19176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61089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61990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50866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8522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14768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2512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3042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01703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338907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79606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2205633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8546094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89894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08077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90280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9948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11730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54129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45723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70829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16767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9527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2066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62630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98757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06536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40909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5567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59307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546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9457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Mental health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Mental health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Mental health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Mental health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29</cp:revision>
  <dcterms:created xsi:type="dcterms:W3CDTF">2023-03-18T17:58:05Z</dcterms:created>
  <dcterms:modified xsi:type="dcterms:W3CDTF">2024-06-09T11:19:04Z</dcterms:modified>
</cp:coreProperties>
</file>