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743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1906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498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2205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2320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4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568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675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891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675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921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358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147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1093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453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23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474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149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111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0165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7839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2997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013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139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836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95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24918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211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452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199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807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6257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47504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59517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747161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53621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709069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3314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0558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5817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6028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47965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79506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7389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7511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73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115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44146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7901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4441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2083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53731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77110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52069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1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404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ommercial fish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ommercial fis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ommercial fis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ommercial fis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2024-06-09T14:06:21Z</dcterms:modified>
</cp:coreProperties>
</file>