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096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62443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2882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0618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0702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32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382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002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734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08549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62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5141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251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3367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7179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60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6425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2267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3778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06623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3816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64409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8890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636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8837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476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105155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008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4031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764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2496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94419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97863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931665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486637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399684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448603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3986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6389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34688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7918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01736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37165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0351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33725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147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1061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16851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41885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68889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11753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78385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23969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45900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905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32473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Prokaryot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rokaryot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rokaryot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rokaryot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2024-04-10T15:23:40Z</dcterms:created>
  <dcterms:modified xsi:type="dcterms:W3CDTF">2024-06-09T14:20:56Z</dcterms:modified>
</cp:coreProperties>
</file>