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5425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2893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531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8287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5264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326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4536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3482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68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3528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858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284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476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26791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25907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1523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9611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884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31252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5046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27149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42452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1898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9378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8967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2561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862172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80583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71654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5728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207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78050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493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093897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422840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854763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381328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2073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66436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38022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905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4057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48078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38217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73586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5116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59939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8815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63453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47683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15604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16602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03782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91233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129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8994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origin of life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origin of lif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origin of lif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origin of lif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2024-04-10T15:24:22Z</dcterms:created>
  <dcterms:modified xsi:type="dcterms:W3CDTF">2024-06-09T13:59:43Z</dcterms:modified>
</cp:coreProperties>
</file>