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324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03601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89501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162777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083389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16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125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3338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67585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2012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48850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68342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5114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410962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30563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0382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98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05106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650768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041237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14477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735252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03762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76581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77922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41464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84990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55760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6517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63603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74029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921024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328471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17939040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38443494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9406983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79104143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688901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992538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40383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26512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483545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64023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172757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939209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03644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33381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082020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532503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426569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237185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892516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949809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865953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6031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00623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НАЗВАНИЕ ПРЕЗЕНТАЦИИ</a:t>
            </a:r>
            <a:endParaRPr lang="en-ID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The origin of animals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1148869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207992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The origin of animal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The origin of animal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 descr="The origin of animal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27</cp:revision>
  <dcterms:created xsi:type="dcterms:W3CDTF">2023-03-18T17:58:05Z</dcterms:created>
  <dcterms:modified xsi:type="dcterms:W3CDTF">2024-06-09T14:09:23Z</dcterms:modified>
</cp:coreProperties>
</file>