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320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297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527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689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848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3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30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298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291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762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244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292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867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931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579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58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83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891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6829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558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5785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444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58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952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880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385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63058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699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855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662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041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116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2901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55122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847787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927317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64254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4171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861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275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87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571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21044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3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9278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47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488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298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057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3642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0275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615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3319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593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39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753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origin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origin of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origin of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2024-06-09T14:56:42Z</dcterms:modified>
</cp:coreProperties>
</file>