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956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5376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734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053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749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2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54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744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3062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424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058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2437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949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87224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808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5380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71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083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025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5637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473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57029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9774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988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341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064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2982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333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7814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9753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51906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0042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16322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27430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250402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2823007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7387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4451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4213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77255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1974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61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9491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8025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00582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49546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924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5942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65598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6935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3847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41641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52597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97478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076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641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Flu preventio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Flu preven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Flu prevention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Flu preven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2024-06-09T11:10:29Z</dcterms:modified>
</cp:coreProperties>
</file>