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88321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1579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09281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7462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79494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668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11838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05486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07030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55437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28952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01987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2710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414495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62135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051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51987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2925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106058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54872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93836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44783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56205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97539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59687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334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17250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47406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43105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46815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49328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6146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46395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8323083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7298682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4999908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26081139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023007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36040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62321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32307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375045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72033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11682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129419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457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85164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945389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12698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76378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674678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69089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8790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78132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6009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81342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Life processe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Life processe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Life processe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Life processe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6</cp:revision>
  <dcterms:created xsi:type="dcterms:W3CDTF">2024-04-10T15:24:22Z</dcterms:created>
  <dcterms:modified xsi:type="dcterms:W3CDTF">2024-06-09T11:26:23Z</dcterms:modified>
</cp:coreProperties>
</file>