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951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3804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257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6343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1638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6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397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555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006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928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926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449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706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3962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206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50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7565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833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48219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2252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7664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5315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0620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937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546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076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2273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325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90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752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7913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3782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4701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978838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429539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113449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935627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85963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77439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11030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2868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3466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3756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42490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17713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63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99450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66287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7442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7976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78674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70722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26055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1582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030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2936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About cat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bout ca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About ca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About ca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2024-06-09T11:26:57Z</dcterms:modified>
</cp:coreProperties>
</file>