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7514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52197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41385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68797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09036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3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8614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674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85235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7793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02880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4556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33664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96970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74706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8032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41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621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09022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67203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84812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10538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7135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689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9909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583898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060083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533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6882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008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71073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166469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70364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568005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128654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487937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356817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064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59002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52700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3719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002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137013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43901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931402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617334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29614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7964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35286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18905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016520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68405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418611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92209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0230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6223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Signs of pl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Signs of plan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igns of plant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igns of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2024-06-09T15:00:29Z</dcterms:modified>
</cp:coreProperties>
</file>