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97451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24126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08449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62673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67513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759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73906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8757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91586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28632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54461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88317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216750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43802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84185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9774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20654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347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95876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63501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29622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992380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76707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86154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96995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386778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79658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963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062654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3101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092723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63678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145736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166589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082259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751142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694742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8236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213053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90772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4952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853052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983713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418866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486827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46199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878321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5654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550695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83320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123721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435847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874389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969069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3474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27397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fitness of organis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fitness of organisms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fitness of organis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The fitness of organis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2024-06-09T11:00:01Z</dcterms:modified>
</cp:coreProperties>
</file>