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92019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11213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5362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541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1882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9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72564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2529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4600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0881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7896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4931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6599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777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5483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83242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7010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501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88007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386123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8036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32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3518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6365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72342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45823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483989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1910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9047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42153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2694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86981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97694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472351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18359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44851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525627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650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2152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30200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0809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21056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366040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941686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746182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9373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92095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9857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50784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47963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22981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0416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36600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83008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961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726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Park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Park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ature Park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Nature Park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2024-06-09T14:37:04Z</dcterms:modified>
</cp:coreProperties>
</file>