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643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75551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9191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0979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78181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72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8400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38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9007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9812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8013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411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4110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62155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3291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1485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9651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455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062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9398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67525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11819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517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6846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45178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70055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917575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643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2031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3680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7960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52654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84365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23353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075131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403306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504588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5281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8451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36111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7791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58227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42419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89137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03142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10054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02829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4921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19631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914372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44304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51737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9667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84312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7017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6654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al areas of the earth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al areas of the earth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al areas of the eart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Natural areas of the earth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2024-06-09T14:37:09Z</dcterms:modified>
</cp:coreProperties>
</file>