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68973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90233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50688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50401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635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784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119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2289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588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6019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90227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98755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56045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1162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29107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4715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244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64641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18901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65879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88764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2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00141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9812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59245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338814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912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6187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7240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4323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66750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39946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497521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514652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272415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632816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920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34109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30614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0057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729303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91442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26420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507667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964714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467379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0020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78716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59729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60330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869529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78378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10046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8400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8909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al areas of Russia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al areas of Russia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al areas of Russia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Natural areas of Russia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2024-06-09T14:37:13Z</dcterms:modified>
</cp:coreProperties>
</file>