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19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5827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131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735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0548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1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64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819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896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043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14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897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962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2115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574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455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08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76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6278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232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640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4771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13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828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000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3655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361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859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458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431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35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78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85211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486433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973641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158381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571449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0975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3153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6383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669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514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03544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515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6407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773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587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84201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7417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5554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43942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79879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799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1329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596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142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Nature is alive and inanimat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Nature is alive and inanimat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Nature is alive and inanimat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Nature is alive and inanimat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2024-06-09T15:04:22Z</dcterms:modified>
</cp:coreProperties>
</file>