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5572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93114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4886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0563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7767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0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800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14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3084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881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845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4352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568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29141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1670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279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0900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8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45952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09473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28275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8189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3170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3856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0356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9396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327301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33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1273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4392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4468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3260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05112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24191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231763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73322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640827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468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82801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64530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842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55433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73913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87261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98327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12411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78033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965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95972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13735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92636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64108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78490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2391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408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871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ure is in danger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ure is in danger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ure is in danger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Nature is in danger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2024-06-09T14:37:18Z</dcterms:modified>
</cp:coreProperties>
</file>