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043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2249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510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9884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3989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72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024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2532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924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65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80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08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8079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866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6560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2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22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8541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2103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9139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0561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013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052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655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9576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5811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46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5467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226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022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7005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1583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922333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412881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7338939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5774798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31337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57434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8502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624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05891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61646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1072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11189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61962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860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47160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21560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0748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820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26154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5756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412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804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3253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Nature in Art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Nature in Art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Nature in Ar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Nature in Ar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23</cp:revision>
  <dcterms:created xsi:type="dcterms:W3CDTF">2023-03-18T17:58:05Z</dcterms:created>
  <dcterms:modified xsi:type="dcterms:W3CDTF">2024-06-09T15:04:26Z</dcterms:modified>
</cp:coreProperties>
</file>