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8809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0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097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9992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56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7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96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840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821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370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170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612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344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4128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234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53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2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075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5384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6617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1883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524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99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791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914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2163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1103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583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498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457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11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812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606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91533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867461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372909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132453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0658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9165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553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80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3077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434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602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514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3286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22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74055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62816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931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345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680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1291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618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1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721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nature of the native lan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nature of the native lan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nature of the native land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nature of the native lan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2024-06-09T15:02:53Z</dcterms:modified>
</cp:coreProperties>
</file>