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70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6941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573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928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8780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2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28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477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156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211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75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47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781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969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90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120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58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1846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5762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5167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8977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763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709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948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869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65900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006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684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669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302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454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581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923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21966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602720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905176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1134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5081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26616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686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11069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6771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2161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0224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9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10817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604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43029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47584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48758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0985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84095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984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7284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30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rinciples of taxonomy classifica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rinciples of taxonomy classific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rinciples of taxonomy classific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rinciples of taxonomy classific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2024-06-09T11:11:40Z</dcterms:modified>
</cp:coreProperties>
</file>