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4029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134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9876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47646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11934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2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3114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207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7027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9225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0439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3937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2976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45530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388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0379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4455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1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9739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2562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18927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88624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0538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8215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7700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70201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183792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19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7591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5194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2633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0475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8012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61625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6577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286346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87933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503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0218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1766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117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7014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123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074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6607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98263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3672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44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5078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49822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76813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727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235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5074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1556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570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рептилия, Игуанообразные, Чешуйчатые, игуана&#10;&#10;Автоматически созданное описание">
            <a:extLst>
              <a:ext uri="{FF2B5EF4-FFF2-40B4-BE49-F238E27FC236}">
                <a16:creationId xmlns:a16="http://schemas.microsoft.com/office/drawing/2014/main" id="{A4E83752-BB25-A65A-B4D0-996C673D0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18D3AD9-211D-2464-215D-1ED7287A9B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рептилия, Чешуйчатые, игуан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F45863CD-19C8-0D14-DA87-B45612BFC0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ептилия, картина, искусство, ящерица&#10;&#10;Автоматически созданное описание">
            <a:extLst>
              <a:ext uri="{FF2B5EF4-FFF2-40B4-BE49-F238E27FC236}">
                <a16:creationId xmlns:a16="http://schemas.microsoft.com/office/drawing/2014/main" id="{8A7831A7-161C-06C7-B930-1758078B72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14</cp:revision>
  <dcterms:created xsi:type="dcterms:W3CDTF">2024-04-10T15:26:27Z</dcterms:created>
  <dcterms:modified xsi:type="dcterms:W3CDTF">2024-06-23T11:57:16Z</dcterms:modified>
</cp:coreProperties>
</file>