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058878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570736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318473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121122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03589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719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54366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4012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188081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290132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585379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200690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089021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559469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853546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66545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404038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8971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667898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253271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525240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453458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774976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218953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809454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7648114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54862372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6001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13004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9367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442350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951944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917673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862090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764055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8670383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0569612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6021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079042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091724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0419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353473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804557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270872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474685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387483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951107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436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748677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36819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202278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266445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103969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237007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0354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64221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Reptiles and reptile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Reptiles and reptile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eptiles and reptiles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Reptiles and reptile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2024-06-09T14:35:20Z</dcterms:modified>
</cp:coreProperties>
</file>