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547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8294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39214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9545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55597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148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48004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212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5785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77426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8084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92715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8316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61167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0336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3936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21021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1241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892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0414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48271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18499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3046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0579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05113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0339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361139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3606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50566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6960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6977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27835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37869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507510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329279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139760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283412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51280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99041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73833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4407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32928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69512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73540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28466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141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64578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36084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73082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10216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36166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92536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67933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99859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341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9960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idea of the origin of life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idea of the origin of life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idea of the origin of lif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idea of the origin of lif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2024-04-10T15:23:40Z</dcterms:created>
  <dcterms:modified xsi:type="dcterms:W3CDTF">2024-06-09T13:47:50Z</dcterms:modified>
</cp:coreProperties>
</file>