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60901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32311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155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720737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45547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7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7621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791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4666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6937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747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1401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1331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49439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77206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6017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05358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023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46776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32926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15541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50946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7480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3747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904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96977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231004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123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0223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2433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14091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29588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95830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339732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57642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323164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958826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962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77898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20770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564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77361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6223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5579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9793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67098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61826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9872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813948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028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15250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1354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47685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84101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0385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5100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The idea of the origin of life on earth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The idea of the origin of life on earth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idea of the origin of life on earth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he idea of the origin of life on earth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10</cp:revision>
  <dcterms:created xsi:type="dcterms:W3CDTF">2024-04-10T15:26:27Z</dcterms:created>
  <dcterms:modified xsi:type="dcterms:W3CDTF">2024-06-09T13:52:22Z</dcterms:modified>
</cp:coreProperties>
</file>