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375196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865443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887755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578894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127365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702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614247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79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12202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67545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663063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18058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686816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2984205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906511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62559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12755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8044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335617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825567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7327003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5598661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675706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568378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84978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6079590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7078482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1982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7584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779164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011245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1198181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1449977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3763472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63174596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7419465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3306294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27572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18382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074460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41634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3661390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947598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4698720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8347034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4432492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764455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12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532409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5969946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5331181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4748302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8658066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497764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8541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24/06/2024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jp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24.06.2024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08425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oper nutrition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oper nutrition, Realism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oper nutrition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Натуральные продукты, производить, яблоко, Це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1ACB562D-994E-4EC7-8882-8F9530D355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3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10</cp:revision>
  <dcterms:created xsi:type="dcterms:W3CDTF">2024-04-10T15:26:27Z</dcterms:created>
  <dcterms:modified xsi:type="dcterms:W3CDTF">2024-06-24T19:13:25Z</dcterms:modified>
</cp:coreProperties>
</file>